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8" r:id="rId4"/>
    <p:sldId id="260" r:id="rId5"/>
    <p:sldId id="261" r:id="rId6"/>
    <p:sldId id="263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8" d="100"/>
          <a:sy n="78" d="100"/>
        </p:scale>
        <p:origin x="2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deep garimella" userId="ec84dd934430a9e5" providerId="LiveId" clId="{853BB4AC-58C5-46CB-AD96-E07A8B8F80DC}"/>
    <pc:docChg chg="custSel addSld delSld modSld sldOrd">
      <pc:chgData name="pradeep garimella" userId="ec84dd934430a9e5" providerId="LiveId" clId="{853BB4AC-58C5-46CB-AD96-E07A8B8F80DC}" dt="2022-11-23T05:39:14.376" v="1834"/>
      <pc:docMkLst>
        <pc:docMk/>
      </pc:docMkLst>
      <pc:sldChg chg="delSp modSp del mod">
        <pc:chgData name="pradeep garimella" userId="ec84dd934430a9e5" providerId="LiveId" clId="{853BB4AC-58C5-46CB-AD96-E07A8B8F80DC}" dt="2022-11-23T03:05:12.303" v="5" actId="2696"/>
        <pc:sldMkLst>
          <pc:docMk/>
          <pc:sldMk cId="470955129" sldId="256"/>
        </pc:sldMkLst>
        <pc:spChg chg="mod">
          <ac:chgData name="pradeep garimella" userId="ec84dd934430a9e5" providerId="LiveId" clId="{853BB4AC-58C5-46CB-AD96-E07A8B8F80DC}" dt="2022-11-23T03:04:39.037" v="1" actId="207"/>
          <ac:spMkLst>
            <pc:docMk/>
            <pc:sldMk cId="470955129" sldId="256"/>
            <ac:spMk id="2" creationId="{1907B2BA-3159-6C14-8416-CE5BB91B8246}"/>
          </ac:spMkLst>
        </pc:spChg>
        <pc:spChg chg="del mod">
          <ac:chgData name="pradeep garimella" userId="ec84dd934430a9e5" providerId="LiveId" clId="{853BB4AC-58C5-46CB-AD96-E07A8B8F80DC}" dt="2022-11-23T03:04:54.204" v="4" actId="21"/>
          <ac:spMkLst>
            <pc:docMk/>
            <pc:sldMk cId="470955129" sldId="256"/>
            <ac:spMk id="3" creationId="{34462F70-4C64-CE63-7F4F-DC336BA0DB1E}"/>
          </ac:spMkLst>
        </pc:spChg>
      </pc:sldChg>
      <pc:sldChg chg="modSp add del mod">
        <pc:chgData name="pradeep garimella" userId="ec84dd934430a9e5" providerId="LiveId" clId="{853BB4AC-58C5-46CB-AD96-E07A8B8F80DC}" dt="2022-11-23T03:05:46.391" v="10" actId="2696"/>
        <pc:sldMkLst>
          <pc:docMk/>
          <pc:sldMk cId="1381948966" sldId="256"/>
        </pc:sldMkLst>
        <pc:spChg chg="mod">
          <ac:chgData name="pradeep garimella" userId="ec84dd934430a9e5" providerId="LiveId" clId="{853BB4AC-58C5-46CB-AD96-E07A8B8F80DC}" dt="2022-11-23T03:05:36.816" v="8" actId="21"/>
          <ac:spMkLst>
            <pc:docMk/>
            <pc:sldMk cId="1381948966" sldId="256"/>
            <ac:spMk id="2" creationId="{1907B2BA-3159-6C14-8416-CE5BB91B8246}"/>
          </ac:spMkLst>
        </pc:spChg>
      </pc:sldChg>
      <pc:sldChg chg="modSp mod ord">
        <pc:chgData name="pradeep garimella" userId="ec84dd934430a9e5" providerId="LiveId" clId="{853BB4AC-58C5-46CB-AD96-E07A8B8F80DC}" dt="2022-11-23T05:39:14.376" v="1834"/>
        <pc:sldMkLst>
          <pc:docMk/>
          <pc:sldMk cId="704947504" sldId="260"/>
        </pc:sldMkLst>
        <pc:spChg chg="mod">
          <ac:chgData name="pradeep garimella" userId="ec84dd934430a9e5" providerId="LiveId" clId="{853BB4AC-58C5-46CB-AD96-E07A8B8F80DC}" dt="2022-11-23T04:58:06.148" v="1441" actId="207"/>
          <ac:spMkLst>
            <pc:docMk/>
            <pc:sldMk cId="704947504" sldId="260"/>
            <ac:spMk id="3" creationId="{982B63F0-01EA-E1F9-9901-CBD28938F708}"/>
          </ac:spMkLst>
        </pc:spChg>
      </pc:sldChg>
      <pc:sldChg chg="addSp delSp modSp mod">
        <pc:chgData name="pradeep garimella" userId="ec84dd934430a9e5" providerId="LiveId" clId="{853BB4AC-58C5-46CB-AD96-E07A8B8F80DC}" dt="2022-11-23T03:26:39.827" v="22" actId="14100"/>
        <pc:sldMkLst>
          <pc:docMk/>
          <pc:sldMk cId="4202415828" sldId="261"/>
        </pc:sldMkLst>
        <pc:picChg chg="add del mod">
          <ac:chgData name="pradeep garimella" userId="ec84dd934430a9e5" providerId="LiveId" clId="{853BB4AC-58C5-46CB-AD96-E07A8B8F80DC}" dt="2022-11-23T03:25:52.388" v="17" actId="21"/>
          <ac:picMkLst>
            <pc:docMk/>
            <pc:sldMk cId="4202415828" sldId="261"/>
            <ac:picMk id="4" creationId="{636987CC-3733-9762-3B86-50C112D6BFA7}"/>
          </ac:picMkLst>
        </pc:picChg>
        <pc:picChg chg="add mod">
          <ac:chgData name="pradeep garimella" userId="ec84dd934430a9e5" providerId="LiveId" clId="{853BB4AC-58C5-46CB-AD96-E07A8B8F80DC}" dt="2022-11-23T03:26:39.827" v="22" actId="14100"/>
          <ac:picMkLst>
            <pc:docMk/>
            <pc:sldMk cId="4202415828" sldId="261"/>
            <ac:picMk id="6" creationId="{A61949C2-45A9-5158-E01E-29E40669A6B9}"/>
          </ac:picMkLst>
        </pc:picChg>
        <pc:picChg chg="mod">
          <ac:chgData name="pradeep garimella" userId="ec84dd934430a9e5" providerId="LiveId" clId="{853BB4AC-58C5-46CB-AD96-E07A8B8F80DC}" dt="2022-11-23T03:24:29.706" v="11" actId="1076"/>
          <ac:picMkLst>
            <pc:docMk/>
            <pc:sldMk cId="4202415828" sldId="261"/>
            <ac:picMk id="12" creationId="{AEE8D8B3-E634-38DD-2DD5-FB9AA3A33837}"/>
          </ac:picMkLst>
        </pc:picChg>
      </pc:sldChg>
      <pc:sldChg chg="modSp new mod">
        <pc:chgData name="pradeep garimella" userId="ec84dd934430a9e5" providerId="LiveId" clId="{853BB4AC-58C5-46CB-AD96-E07A8B8F80DC}" dt="2022-11-23T05:12:23.789" v="1832" actId="20577"/>
        <pc:sldMkLst>
          <pc:docMk/>
          <pc:sldMk cId="1506276486" sldId="262"/>
        </pc:sldMkLst>
        <pc:spChg chg="mod">
          <ac:chgData name="pradeep garimella" userId="ec84dd934430a9e5" providerId="LiveId" clId="{853BB4AC-58C5-46CB-AD96-E07A8B8F80DC}" dt="2022-11-23T03:05:40.466" v="9"/>
          <ac:spMkLst>
            <pc:docMk/>
            <pc:sldMk cId="1506276486" sldId="262"/>
            <ac:spMk id="2" creationId="{6103B26F-15BD-95F3-0AA6-B24E3BFCC252}"/>
          </ac:spMkLst>
        </pc:spChg>
        <pc:spChg chg="mod">
          <ac:chgData name="pradeep garimella" userId="ec84dd934430a9e5" providerId="LiveId" clId="{853BB4AC-58C5-46CB-AD96-E07A8B8F80DC}" dt="2022-11-23T05:12:23.789" v="1832" actId="20577"/>
          <ac:spMkLst>
            <pc:docMk/>
            <pc:sldMk cId="1506276486" sldId="262"/>
            <ac:spMk id="3" creationId="{26EBC35E-D389-01E0-63F3-6D06292938A9}"/>
          </ac:spMkLst>
        </pc:spChg>
      </pc:sldChg>
      <pc:sldChg chg="addSp delSp modSp new mod">
        <pc:chgData name="pradeep garimella" userId="ec84dd934430a9e5" providerId="LiveId" clId="{853BB4AC-58C5-46CB-AD96-E07A8B8F80DC}" dt="2022-11-23T03:59:19.298" v="220" actId="1076"/>
        <pc:sldMkLst>
          <pc:docMk/>
          <pc:sldMk cId="3341652821" sldId="263"/>
        </pc:sldMkLst>
        <pc:spChg chg="mod">
          <ac:chgData name="pradeep garimella" userId="ec84dd934430a9e5" providerId="LiveId" clId="{853BB4AC-58C5-46CB-AD96-E07A8B8F80DC}" dt="2022-11-23T03:28:48.497" v="106" actId="20577"/>
          <ac:spMkLst>
            <pc:docMk/>
            <pc:sldMk cId="3341652821" sldId="263"/>
            <ac:spMk id="2" creationId="{45479B01-6211-1423-722F-A7EA27523E9D}"/>
          </ac:spMkLst>
        </pc:spChg>
        <pc:spChg chg="mod">
          <ac:chgData name="pradeep garimella" userId="ec84dd934430a9e5" providerId="LiveId" clId="{853BB4AC-58C5-46CB-AD96-E07A8B8F80DC}" dt="2022-11-23T03:57:54.368" v="217" actId="14100"/>
          <ac:spMkLst>
            <pc:docMk/>
            <pc:sldMk cId="3341652821" sldId="263"/>
            <ac:spMk id="3" creationId="{FE08BD5A-AC57-0CA6-51ED-ADAC35C4F904}"/>
          </ac:spMkLst>
        </pc:spChg>
        <pc:spChg chg="del">
          <ac:chgData name="pradeep garimella" userId="ec84dd934430a9e5" providerId="LiveId" clId="{853BB4AC-58C5-46CB-AD96-E07A8B8F80DC}" dt="2022-11-23T03:48:55.687" v="182" actId="931"/>
          <ac:spMkLst>
            <pc:docMk/>
            <pc:sldMk cId="3341652821" sldId="263"/>
            <ac:spMk id="4" creationId="{9DB30007-C494-26B6-EEB9-8B41ABDAAC4E}"/>
          </ac:spMkLst>
        </pc:spChg>
        <pc:spChg chg="add del mod">
          <ac:chgData name="pradeep garimella" userId="ec84dd934430a9e5" providerId="LiveId" clId="{853BB4AC-58C5-46CB-AD96-E07A8B8F80DC}" dt="2022-11-23T03:54:43.236" v="200" actId="931"/>
          <ac:spMkLst>
            <pc:docMk/>
            <pc:sldMk cId="3341652821" sldId="263"/>
            <ac:spMk id="8" creationId="{A0C74A34-1F3F-F041-5093-D0BB9730A401}"/>
          </ac:spMkLst>
        </pc:spChg>
        <pc:picChg chg="add del mod">
          <ac:chgData name="pradeep garimella" userId="ec84dd934430a9e5" providerId="LiveId" clId="{853BB4AC-58C5-46CB-AD96-E07A8B8F80DC}" dt="2022-11-23T03:50:58.538" v="192" actId="21"/>
          <ac:picMkLst>
            <pc:docMk/>
            <pc:sldMk cId="3341652821" sldId="263"/>
            <ac:picMk id="6" creationId="{06E13E97-BAF6-4AFA-E938-5C6EA9F8E5D4}"/>
          </ac:picMkLst>
        </pc:picChg>
        <pc:picChg chg="add mod">
          <ac:chgData name="pradeep garimella" userId="ec84dd934430a9e5" providerId="LiveId" clId="{853BB4AC-58C5-46CB-AD96-E07A8B8F80DC}" dt="2022-11-23T03:59:19.298" v="220" actId="1076"/>
          <ac:picMkLst>
            <pc:docMk/>
            <pc:sldMk cId="3341652821" sldId="263"/>
            <ac:picMk id="9" creationId="{C3F30420-15CE-F58A-07DA-9CCED1D6AE08}"/>
          </ac:picMkLst>
        </pc:picChg>
        <pc:picChg chg="add mod">
          <ac:chgData name="pradeep garimella" userId="ec84dd934430a9e5" providerId="LiveId" clId="{853BB4AC-58C5-46CB-AD96-E07A8B8F80DC}" dt="2022-11-23T03:58:12.537" v="219" actId="14100"/>
          <ac:picMkLst>
            <pc:docMk/>
            <pc:sldMk cId="3341652821" sldId="263"/>
            <ac:picMk id="11" creationId="{B0DF1D7E-59C0-F066-BED4-340A146D7A6B}"/>
          </ac:picMkLst>
        </pc:picChg>
        <pc:picChg chg="add del mod">
          <ac:chgData name="pradeep garimella" userId="ec84dd934430a9e5" providerId="LiveId" clId="{853BB4AC-58C5-46CB-AD96-E07A8B8F80DC}" dt="2022-11-23T03:55:26.584" v="203" actId="21"/>
          <ac:picMkLst>
            <pc:docMk/>
            <pc:sldMk cId="3341652821" sldId="263"/>
            <ac:picMk id="13" creationId="{6B79AF9D-EE35-26EE-9430-B377FA208592}"/>
          </ac:picMkLst>
        </pc:picChg>
        <pc:picChg chg="add del mod">
          <ac:chgData name="pradeep garimella" userId="ec84dd934430a9e5" providerId="LiveId" clId="{853BB4AC-58C5-46CB-AD96-E07A8B8F80DC}" dt="2022-11-23T03:56:01.964" v="207" actId="21"/>
          <ac:picMkLst>
            <pc:docMk/>
            <pc:sldMk cId="3341652821" sldId="263"/>
            <ac:picMk id="15" creationId="{377D2D63-59DF-7C55-B98A-AD3C4FD52398}"/>
          </ac:picMkLst>
        </pc:picChg>
        <pc:picChg chg="add mod">
          <ac:chgData name="pradeep garimella" userId="ec84dd934430a9e5" providerId="LiveId" clId="{853BB4AC-58C5-46CB-AD96-E07A8B8F80DC}" dt="2022-11-23T03:57:38.341" v="215" actId="14100"/>
          <ac:picMkLst>
            <pc:docMk/>
            <pc:sldMk cId="3341652821" sldId="263"/>
            <ac:picMk id="17" creationId="{739E2CBE-BB6A-849A-B9F1-AA47456ABC71}"/>
          </ac:picMkLst>
        </pc:picChg>
      </pc:sldChg>
      <pc:sldChg chg="add del">
        <pc:chgData name="pradeep garimella" userId="ec84dd934430a9e5" providerId="LiveId" clId="{853BB4AC-58C5-46CB-AD96-E07A8B8F80DC}" dt="2022-11-23T04:01:25.465" v="224" actId="2696"/>
        <pc:sldMkLst>
          <pc:docMk/>
          <pc:sldMk cId="388003579" sldId="264"/>
        </pc:sldMkLst>
      </pc:sldChg>
      <pc:sldChg chg="modSp new del mod">
        <pc:chgData name="pradeep garimella" userId="ec84dd934430a9e5" providerId="LiveId" clId="{853BB4AC-58C5-46CB-AD96-E07A8B8F80DC}" dt="2022-11-23T04:15:39.556" v="1158" actId="2696"/>
        <pc:sldMkLst>
          <pc:docMk/>
          <pc:sldMk cId="1462422779" sldId="264"/>
        </pc:sldMkLst>
        <pc:spChg chg="mod">
          <ac:chgData name="pradeep garimella" userId="ec84dd934430a9e5" providerId="LiveId" clId="{853BB4AC-58C5-46CB-AD96-E07A8B8F80DC}" dt="2022-11-23T04:15:27.941" v="1157" actId="20577"/>
          <ac:spMkLst>
            <pc:docMk/>
            <pc:sldMk cId="1462422779" sldId="264"/>
            <ac:spMk id="2" creationId="{9D2BD131-2176-1732-F3CD-0DDA1EB3105D}"/>
          </ac:spMkLst>
        </pc:spChg>
      </pc:sldChg>
      <pc:sldChg chg="modSp new del mod">
        <pc:chgData name="pradeep garimella" userId="ec84dd934430a9e5" providerId="LiveId" clId="{853BB4AC-58C5-46CB-AD96-E07A8B8F80DC}" dt="2022-11-23T04:21:06.911" v="1211" actId="2696"/>
        <pc:sldMkLst>
          <pc:docMk/>
          <pc:sldMk cId="1504685267" sldId="264"/>
        </pc:sldMkLst>
        <pc:spChg chg="mod">
          <ac:chgData name="pradeep garimella" userId="ec84dd934430a9e5" providerId="LiveId" clId="{853BB4AC-58C5-46CB-AD96-E07A8B8F80DC}" dt="2022-11-23T04:16:27.336" v="1197" actId="13926"/>
          <ac:spMkLst>
            <pc:docMk/>
            <pc:sldMk cId="1504685267" sldId="264"/>
            <ac:spMk id="2" creationId="{07361B10-ACA0-60A1-5B92-D3F597FF14F8}"/>
          </ac:spMkLst>
        </pc:spChg>
        <pc:spChg chg="mod">
          <ac:chgData name="pradeep garimella" userId="ec84dd934430a9e5" providerId="LiveId" clId="{853BB4AC-58C5-46CB-AD96-E07A8B8F80DC}" dt="2022-11-23T04:18:47.086" v="1202" actId="27636"/>
          <ac:spMkLst>
            <pc:docMk/>
            <pc:sldMk cId="1504685267" sldId="264"/>
            <ac:spMk id="3" creationId="{5983AC3B-ADEB-814B-1B47-83469F44E17D}"/>
          </ac:spMkLst>
        </pc:spChg>
      </pc:sldChg>
      <pc:sldChg chg="modSp new del mod">
        <pc:chgData name="pradeep garimella" userId="ec84dd934430a9e5" providerId="LiveId" clId="{853BB4AC-58C5-46CB-AD96-E07A8B8F80DC}" dt="2022-11-23T04:14:18.039" v="979" actId="2696"/>
        <pc:sldMkLst>
          <pc:docMk/>
          <pc:sldMk cId="2180336321" sldId="264"/>
        </pc:sldMkLst>
        <pc:spChg chg="mod">
          <ac:chgData name="pradeep garimella" userId="ec84dd934430a9e5" providerId="LiveId" clId="{853BB4AC-58C5-46CB-AD96-E07A8B8F80DC}" dt="2022-11-23T04:14:12.930" v="978" actId="21"/>
          <ac:spMkLst>
            <pc:docMk/>
            <pc:sldMk cId="2180336321" sldId="264"/>
            <ac:spMk id="2" creationId="{10C65A97-C29C-A575-78CB-E9C220A17876}"/>
          </ac:spMkLst>
        </pc:spChg>
        <pc:spChg chg="mod">
          <ac:chgData name="pradeep garimella" userId="ec84dd934430a9e5" providerId="LiveId" clId="{853BB4AC-58C5-46CB-AD96-E07A8B8F80DC}" dt="2022-11-23T04:13:44.614" v="977" actId="20577"/>
          <ac:spMkLst>
            <pc:docMk/>
            <pc:sldMk cId="2180336321" sldId="264"/>
            <ac:spMk id="3" creationId="{FFF529BE-BB69-C2AF-A638-EA73744303BD}"/>
          </ac:spMkLst>
        </pc:spChg>
      </pc:sldChg>
      <pc:sldChg chg="new del">
        <pc:chgData name="pradeep garimella" userId="ec84dd934430a9e5" providerId="LiveId" clId="{853BB4AC-58C5-46CB-AD96-E07A8B8F80DC}" dt="2022-11-23T04:00:45.738" v="222" actId="2696"/>
        <pc:sldMkLst>
          <pc:docMk/>
          <pc:sldMk cId="2930857243" sldId="264"/>
        </pc:sldMkLst>
      </pc:sldChg>
      <pc:sldChg chg="add del">
        <pc:chgData name="pradeep garimella" userId="ec84dd934430a9e5" providerId="LiveId" clId="{853BB4AC-58C5-46CB-AD96-E07A8B8F80DC}" dt="2022-11-23T04:04:49.587" v="304" actId="2696"/>
        <pc:sldMkLst>
          <pc:docMk/>
          <pc:sldMk cId="1284978916" sldId="265"/>
        </pc:sldMkLst>
      </pc:sldChg>
      <pc:sldChg chg="modSp new mod">
        <pc:chgData name="pradeep garimella" userId="ec84dd934430a9e5" providerId="LiveId" clId="{853BB4AC-58C5-46CB-AD96-E07A8B8F80DC}" dt="2022-11-23T04:22:31.448" v="1267" actId="14100"/>
        <pc:sldMkLst>
          <pc:docMk/>
          <pc:sldMk cId="2073593551" sldId="265"/>
        </pc:sldMkLst>
        <pc:spChg chg="mod">
          <ac:chgData name="pradeep garimella" userId="ec84dd934430a9e5" providerId="LiveId" clId="{853BB4AC-58C5-46CB-AD96-E07A8B8F80DC}" dt="2022-11-23T04:21:39.869" v="1261" actId="13926"/>
          <ac:spMkLst>
            <pc:docMk/>
            <pc:sldMk cId="2073593551" sldId="265"/>
            <ac:spMk id="2" creationId="{60788B05-B66A-BE05-FF4B-2B2DE0B01191}"/>
          </ac:spMkLst>
        </pc:spChg>
        <pc:spChg chg="mod">
          <ac:chgData name="pradeep garimella" userId="ec84dd934430a9e5" providerId="LiveId" clId="{853BB4AC-58C5-46CB-AD96-E07A8B8F80DC}" dt="2022-11-23T04:22:31.448" v="1267" actId="14100"/>
          <ac:spMkLst>
            <pc:docMk/>
            <pc:sldMk cId="2073593551" sldId="265"/>
            <ac:spMk id="3" creationId="{9860F61B-0660-3F5A-4C59-4AE97EF4B2F4}"/>
          </ac:spMkLst>
        </pc:spChg>
        <pc:spChg chg="mod">
          <ac:chgData name="pradeep garimella" userId="ec84dd934430a9e5" providerId="LiveId" clId="{853BB4AC-58C5-46CB-AD96-E07A8B8F80DC}" dt="2022-11-23T04:22:12.111" v="1266" actId="14100"/>
          <ac:spMkLst>
            <pc:docMk/>
            <pc:sldMk cId="2073593551" sldId="265"/>
            <ac:spMk id="4" creationId="{29017EA6-8A9A-0616-15F7-ED5738C812BC}"/>
          </ac:spMkLst>
        </pc:spChg>
      </pc:sldChg>
      <pc:sldChg chg="add del">
        <pc:chgData name="pradeep garimella" userId="ec84dd934430a9e5" providerId="LiveId" clId="{853BB4AC-58C5-46CB-AD96-E07A8B8F80DC}" dt="2022-11-23T04:04:46.554" v="303" actId="2696"/>
        <pc:sldMkLst>
          <pc:docMk/>
          <pc:sldMk cId="1681479899" sldId="266"/>
        </pc:sldMkLst>
      </pc:sldChg>
      <pc:sldChg chg="addSp delSp modSp new mod">
        <pc:chgData name="pradeep garimella" userId="ec84dd934430a9e5" providerId="LiveId" clId="{853BB4AC-58C5-46CB-AD96-E07A8B8F80DC}" dt="2022-11-23T04:55:04.041" v="1379" actId="14100"/>
        <pc:sldMkLst>
          <pc:docMk/>
          <pc:sldMk cId="2963466464" sldId="266"/>
        </pc:sldMkLst>
        <pc:spChg chg="mod">
          <ac:chgData name="pradeep garimella" userId="ec84dd934430a9e5" providerId="LiveId" clId="{853BB4AC-58C5-46CB-AD96-E07A8B8F80DC}" dt="2022-11-23T04:23:38.686" v="1320" actId="13926"/>
          <ac:spMkLst>
            <pc:docMk/>
            <pc:sldMk cId="2963466464" sldId="266"/>
            <ac:spMk id="2" creationId="{E31C4E64-EF30-04E9-F8F5-6F2D078E4CC3}"/>
          </ac:spMkLst>
        </pc:spChg>
        <pc:spChg chg="mod">
          <ac:chgData name="pradeep garimella" userId="ec84dd934430a9e5" providerId="LiveId" clId="{853BB4AC-58C5-46CB-AD96-E07A8B8F80DC}" dt="2022-11-23T04:24:06.350" v="1323" actId="20577"/>
          <ac:spMkLst>
            <pc:docMk/>
            <pc:sldMk cId="2963466464" sldId="266"/>
            <ac:spMk id="3" creationId="{A768D011-9F97-29A2-27C4-D286530954BC}"/>
          </ac:spMkLst>
        </pc:spChg>
        <pc:spChg chg="mod">
          <ac:chgData name="pradeep garimella" userId="ec84dd934430a9e5" providerId="LiveId" clId="{853BB4AC-58C5-46CB-AD96-E07A8B8F80DC}" dt="2022-11-23T04:27:38.663" v="1324"/>
          <ac:spMkLst>
            <pc:docMk/>
            <pc:sldMk cId="2963466464" sldId="266"/>
            <ac:spMk id="4" creationId="{5083A9B6-73DF-33F9-59FE-5A3B5ED705E3}"/>
          </ac:spMkLst>
        </pc:spChg>
        <pc:picChg chg="add del mod">
          <ac:chgData name="pradeep garimella" userId="ec84dd934430a9e5" providerId="LiveId" clId="{853BB4AC-58C5-46CB-AD96-E07A8B8F80DC}" dt="2022-11-23T04:27:59.815" v="1327" actId="21"/>
          <ac:picMkLst>
            <pc:docMk/>
            <pc:sldMk cId="2963466464" sldId="266"/>
            <ac:picMk id="6" creationId="{274FEDD4-0617-9321-158D-2EB295C837C1}"/>
          </ac:picMkLst>
        </pc:picChg>
        <pc:picChg chg="add del mod">
          <ac:chgData name="pradeep garimella" userId="ec84dd934430a9e5" providerId="LiveId" clId="{853BB4AC-58C5-46CB-AD96-E07A8B8F80DC}" dt="2022-11-23T04:28:57.777" v="1329" actId="21"/>
          <ac:picMkLst>
            <pc:docMk/>
            <pc:sldMk cId="2963466464" sldId="266"/>
            <ac:picMk id="8" creationId="{9FC00302-44C5-9477-A6AC-D3DE8AAE7960}"/>
          </ac:picMkLst>
        </pc:picChg>
        <pc:picChg chg="add del mod">
          <ac:chgData name="pradeep garimella" userId="ec84dd934430a9e5" providerId="LiveId" clId="{853BB4AC-58C5-46CB-AD96-E07A8B8F80DC}" dt="2022-11-23T04:38:34.677" v="1337" actId="21"/>
          <ac:picMkLst>
            <pc:docMk/>
            <pc:sldMk cId="2963466464" sldId="266"/>
            <ac:picMk id="10" creationId="{19965EA0-D8C2-8071-EC12-59135746078D}"/>
          </ac:picMkLst>
        </pc:picChg>
        <pc:picChg chg="add del mod">
          <ac:chgData name="pradeep garimella" userId="ec84dd934430a9e5" providerId="LiveId" clId="{853BB4AC-58C5-46CB-AD96-E07A8B8F80DC}" dt="2022-11-23T04:42:50.730" v="1339" actId="21"/>
          <ac:picMkLst>
            <pc:docMk/>
            <pc:sldMk cId="2963466464" sldId="266"/>
            <ac:picMk id="12" creationId="{BA0EC011-2ECC-E903-135E-4C238B63795F}"/>
          </ac:picMkLst>
        </pc:picChg>
        <pc:picChg chg="add del mod">
          <ac:chgData name="pradeep garimella" userId="ec84dd934430a9e5" providerId="LiveId" clId="{853BB4AC-58C5-46CB-AD96-E07A8B8F80DC}" dt="2022-11-23T04:45:54.991" v="1360" actId="21"/>
          <ac:picMkLst>
            <pc:docMk/>
            <pc:sldMk cId="2963466464" sldId="266"/>
            <ac:picMk id="14" creationId="{6FC0DAC4-9687-75C1-5051-95679B704B1D}"/>
          </ac:picMkLst>
        </pc:picChg>
        <pc:picChg chg="add del mod">
          <ac:chgData name="pradeep garimella" userId="ec84dd934430a9e5" providerId="LiveId" clId="{853BB4AC-58C5-46CB-AD96-E07A8B8F80DC}" dt="2022-11-23T04:46:01.560" v="1362" actId="21"/>
          <ac:picMkLst>
            <pc:docMk/>
            <pc:sldMk cId="2963466464" sldId="266"/>
            <ac:picMk id="16" creationId="{3F51BD28-9422-A950-DF1E-CC3FDFEC82C1}"/>
          </ac:picMkLst>
        </pc:picChg>
        <pc:picChg chg="add mod modCrop">
          <ac:chgData name="pradeep garimella" userId="ec84dd934430a9e5" providerId="LiveId" clId="{853BB4AC-58C5-46CB-AD96-E07A8B8F80DC}" dt="2022-11-23T04:53:33.622" v="1371" actId="14100"/>
          <ac:picMkLst>
            <pc:docMk/>
            <pc:sldMk cId="2963466464" sldId="266"/>
            <ac:picMk id="18" creationId="{B4CE80CC-EA06-9696-E901-1DCC6FEC8222}"/>
          </ac:picMkLst>
        </pc:picChg>
        <pc:picChg chg="add mod modCrop">
          <ac:chgData name="pradeep garimella" userId="ec84dd934430a9e5" providerId="LiveId" clId="{853BB4AC-58C5-46CB-AD96-E07A8B8F80DC}" dt="2022-11-23T04:55:04.041" v="1379" actId="14100"/>
          <ac:picMkLst>
            <pc:docMk/>
            <pc:sldMk cId="2963466464" sldId="266"/>
            <ac:picMk id="20" creationId="{9D145E1F-CDE3-2E4F-EEAF-040EA28D85D3}"/>
          </ac:picMkLst>
        </pc:picChg>
      </pc:sldChg>
      <pc:sldChg chg="delSp modSp new mod">
        <pc:chgData name="pradeep garimella" userId="ec84dd934430a9e5" providerId="LiveId" clId="{853BB4AC-58C5-46CB-AD96-E07A8B8F80DC}" dt="2022-11-23T04:56:10.603" v="1427" actId="21"/>
        <pc:sldMkLst>
          <pc:docMk/>
          <pc:sldMk cId="3681190883" sldId="267"/>
        </pc:sldMkLst>
        <pc:spChg chg="mod">
          <ac:chgData name="pradeep garimella" userId="ec84dd934430a9e5" providerId="LiveId" clId="{853BB4AC-58C5-46CB-AD96-E07A8B8F80DC}" dt="2022-11-23T04:55:54.140" v="1424" actId="20577"/>
          <ac:spMkLst>
            <pc:docMk/>
            <pc:sldMk cId="3681190883" sldId="267"/>
            <ac:spMk id="2" creationId="{4C47941A-E318-EBEA-7524-8AC490CC6D54}"/>
          </ac:spMkLst>
        </pc:spChg>
        <pc:spChg chg="del mod">
          <ac:chgData name="pradeep garimella" userId="ec84dd934430a9e5" providerId="LiveId" clId="{853BB4AC-58C5-46CB-AD96-E07A8B8F80DC}" dt="2022-11-23T04:56:10.603" v="1427" actId="21"/>
          <ac:spMkLst>
            <pc:docMk/>
            <pc:sldMk cId="3681190883" sldId="267"/>
            <ac:spMk id="3" creationId="{7CF5759B-6DD0-FCB7-B466-A4B914CF5B18}"/>
          </ac:spMkLst>
        </pc:spChg>
      </pc:sldChg>
      <pc:sldChg chg="modSp new del mod">
        <pc:chgData name="pradeep garimella" userId="ec84dd934430a9e5" providerId="LiveId" clId="{853BB4AC-58C5-46CB-AD96-E07A8B8F80DC}" dt="2022-11-23T05:05:57.235" v="1471" actId="2696"/>
        <pc:sldMkLst>
          <pc:docMk/>
          <pc:sldMk cId="1089434584" sldId="268"/>
        </pc:sldMkLst>
        <pc:spChg chg="mod">
          <ac:chgData name="pradeep garimella" userId="ec84dd934430a9e5" providerId="LiveId" clId="{853BB4AC-58C5-46CB-AD96-E07A8B8F80DC}" dt="2022-11-23T05:03:30.876" v="1470" actId="20577"/>
          <ac:spMkLst>
            <pc:docMk/>
            <pc:sldMk cId="1089434584" sldId="268"/>
            <ac:spMk id="2" creationId="{DB210A57-0FF7-D588-CA97-3A19BF54902E}"/>
          </ac:spMkLst>
        </pc:sp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0CBF9-F8F7-E947-76F7-D2DD8E7C3B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72B515-35D1-51F4-7677-15AB2DEE9A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1E83C-D58F-D51B-A641-A9F83689D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DC241-63BE-9930-FE68-AF4AF2E01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44C5B-2119-D88E-D4B7-88F540C42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132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6F9EB-64C4-E23D-2DB9-74EA3038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0C6974-092A-1DA0-C1B8-7C45F1EEA0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0C3FB-4FA1-10FD-A3F8-454A6EB3B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4791E-A6B4-500C-2D9A-ABEDBB55F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9D7DF9-21DE-14D7-5E73-A79F4710B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55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02759B-65B4-3B90-A8E4-A3FC62E2FD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0B1728-F5C4-6BBC-7A81-7398352583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EA24B-DD2F-7BFC-E50A-39BEB6DF2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316C0-9F0A-8353-BAAA-A60B3EC77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64A00-1527-5F02-09AA-FBF02E29C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82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3B40-527A-3DF1-3EDC-A93A09B8C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76A78-A4CA-8DBA-7553-85B8FFEE72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18E3B6-67D1-7C3E-8123-8A9B5AE40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57B84-F951-A388-D2D2-D6AF87F06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EFAFF-630C-9A83-FCDB-3E40FD7D7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973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2EC1B-5E4A-A28A-F646-C05DF428F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D7FEB5-96D6-1248-0238-56D60BB15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E2E64-6B1E-7A4A-4930-6C3A02DDA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1C85A-914D-AC0E-607B-262933538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90AB2-D34D-F055-572F-876CF5ECB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82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82E20-77CB-E8DE-7BD0-A89E7117F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AFB3E-E00B-8E03-B5D5-EA14FA4254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C66418-0735-3531-922D-8AD32A20AD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8466AD-FAAF-15F6-1E4F-9C140177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4D4278-7927-0767-9DA2-9834242DB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F34FEF-A00D-2DC0-7AAF-2451EBA7E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2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87E39-83EA-3CC3-E1E1-F1CA6ED1B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27E2C9-F12B-D4C2-9BAA-18F650B08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00A007-486C-FFE5-F7CD-6DE1E309C4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69F8AA-C74F-5CB8-55C2-09A20AAB3C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5724D2-3F18-4127-6456-1A22244939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EAA969-A78D-C3B4-6363-A1166E56B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523B47-4A50-B1C2-94A2-6DF75C02F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CD30E4-5828-735E-43B5-40778B0FB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98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3A8B1-C31F-50AC-5580-7C591692A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30001B-F32D-331A-7B64-03473185F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EFF9DC-4310-52FB-0067-4B3D540ED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496A1C-A565-58D2-3D4F-78B5F99F3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997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FFC2E6-C126-58A2-1515-52678653A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30B1A6-55BA-4AB9-41A8-7D549FAD2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362951-D4B3-9D54-F868-4EF2DAAA6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249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76B35-2BF1-0780-7C28-F81028E7B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F3C04-B447-C24B-55BC-1F7055AF6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6C66C-A5B0-B781-A476-6F5020EF44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6A29C-9189-889C-C7A8-935B2953B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AF57E0-FA40-AA61-700A-ECCB606A8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6A9920-CEEF-21DD-9CAC-68E94D1E0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65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D7BB2-9DE5-66C9-E378-0D0632C53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C550E2-FA5F-2F3F-9633-1B59175790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E5334E-197C-7A33-E4DF-43AF64FDC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07BAF5-9C0D-BB4D-5A6E-CEF1392B1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08CBA1-DC68-2978-B08B-22BB75E55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51FECD-0A62-B431-3366-F26503B43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07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0C61D6-E465-E899-FA79-7299306AF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F80D8F-83CE-70A5-6646-823968365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0ED4D-44E7-FDFD-CC2C-E4F0FDF64D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E9A0F-EE38-40A4-91C2-55475AB4CE21}" type="datetimeFigureOut">
              <a:rPr lang="en-US" smtClean="0"/>
              <a:t>11/23/2022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968B4-0BD0-CCB9-35BA-CADC8B1478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D5696-6259-0FD8-813B-FEA2274C12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F20F6-EAE6-4DA0-84FB-500B2D039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42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3B26F-15BD-95F3-0AA6-B24E3BFCC2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lgerian" panose="04020705040A02060702" pitchFamily="82" charset="0"/>
              </a:rPr>
              <a:t>SENTIMENT ANALYSIS THROUGH R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EBC35E-D389-01E0-63F3-6D06292938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                                                                                               </a:t>
            </a:r>
            <a:r>
              <a:rPr lang="en-US" dirty="0" err="1"/>
              <a:t>J.krishna</a:t>
            </a:r>
            <a:r>
              <a:rPr lang="en-US" dirty="0"/>
              <a:t> </a:t>
            </a:r>
            <a:r>
              <a:rPr lang="en-US" dirty="0" err="1"/>
              <a:t>vamsi</a:t>
            </a:r>
            <a:endParaRPr lang="en-US" dirty="0"/>
          </a:p>
          <a:p>
            <a:r>
              <a:rPr lang="en-US" dirty="0"/>
              <a:t>                                                                                                   </a:t>
            </a:r>
            <a:r>
              <a:rPr lang="en-US" dirty="0" err="1"/>
              <a:t>G.pradeep</a:t>
            </a:r>
            <a:r>
              <a:rPr lang="en-US" dirty="0"/>
              <a:t> </a:t>
            </a:r>
            <a:r>
              <a:rPr lang="en-US" dirty="0" err="1"/>
              <a:t>kumar</a:t>
            </a:r>
            <a:endParaRPr lang="en-US" dirty="0"/>
          </a:p>
          <a:p>
            <a:r>
              <a:rPr lang="en-US" dirty="0"/>
              <a:t>                                                                                            </a:t>
            </a:r>
            <a:r>
              <a:rPr lang="en-US" dirty="0" err="1"/>
              <a:t>N.Vishnu</a:t>
            </a:r>
            <a:r>
              <a:rPr lang="en-US" dirty="0"/>
              <a:t> chakradhar</a:t>
            </a:r>
          </a:p>
        </p:txBody>
      </p:sp>
    </p:spTree>
    <p:extLst>
      <p:ext uri="{BB962C8B-B14F-4D97-AF65-F5344CB8AC3E}">
        <p14:creationId xmlns:p14="http://schemas.microsoft.com/office/powerpoint/2010/main" val="1506276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E0B52-C8AB-4D3F-AB7F-EE949CE91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WHAT IS SENTIMENT ANALYSIS?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E3AA8D-FFD5-9D96-2A2D-F0ECCFE0D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041248" cy="3811588"/>
          </a:xfrm>
        </p:spPr>
        <p:txBody>
          <a:bodyPr/>
          <a:lstStyle/>
          <a:p>
            <a:r>
              <a:rPr lang="en-US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rebuchet MS" panose="020B0603020202020204" pitchFamily="34" charset="0"/>
                <a:cs typeface="Times New Roman" panose="02020603050405020304" pitchFamily="18" charset="0"/>
              </a:rPr>
              <a:t>Sentiment analysis is a type of text research aka mining. It applies a mix of statistics, natural language processing (NLP), and machine learning to identify and extract subjective information from text files, for instance, a reviewer’s feelings, thoughts, judgments, or assessments about a particular topic, event, or a company and its activities.</a:t>
            </a:r>
            <a:endParaRPr lang="en-US" sz="2400" dirty="0">
              <a:effectLst/>
              <a:latin typeface="Trebuchet MS" panose="020B0603020202020204" pitchFamily="34" charset="0"/>
              <a:ea typeface="Trebuchet MS" panose="020B0603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AD10576-731B-C8B7-82CA-046459709EA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6914" y="1366837"/>
            <a:ext cx="5621152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8432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65367-A585-A276-7327-36BB0B789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  <a:latin typeface="Agency FB" panose="020B0503020202020204" pitchFamily="34" charset="0"/>
              </a:rPr>
              <a:t>SENTIMENT ANALYSIS THROUGH 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90680-979F-AC38-0A32-5FA3AB5D7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86275"/>
            <a:ext cx="3932237" cy="3811588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>
                <a:latin typeface="Bahnschrift Light" panose="020B0502040204020203" pitchFamily="34" charset="0"/>
                <a:ea typeface="Trebuchet MS" panose="020B0603020202020204" pitchFamily="34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effectLst/>
                <a:latin typeface="Bahnschrift Light" panose="020B0502040204020203" pitchFamily="34" charset="0"/>
                <a:ea typeface="Trebuchet MS" panose="020B0603020202020204" pitchFamily="34" charset="0"/>
                <a:cs typeface="Times New Roman" panose="02020603050405020304" pitchFamily="18" charset="0"/>
              </a:rPr>
              <a:t>n this project we perform sentiment analysis on the reviews of customers of a product in amazon website and also perform sentiment analysis on the </a:t>
            </a:r>
            <a:r>
              <a:rPr lang="en-US" sz="2400" dirty="0" err="1">
                <a:latin typeface="Bahnschrift Light" panose="020B0502040204020203" pitchFamily="34" charset="0"/>
                <a:ea typeface="Trebuchet MS" panose="020B0603020202020204" pitchFamily="34" charset="0"/>
                <a:cs typeface="Times New Roman" panose="02020603050405020304" pitchFamily="18" charset="0"/>
              </a:rPr>
              <a:t>y</a:t>
            </a:r>
            <a:r>
              <a:rPr lang="en-US" sz="2400" dirty="0" err="1">
                <a:effectLst/>
                <a:latin typeface="Bahnschrift Light" panose="020B0502040204020203" pitchFamily="34" charset="0"/>
                <a:ea typeface="Trebuchet MS" panose="020B0603020202020204" pitchFamily="34" charset="0"/>
                <a:cs typeface="Times New Roman" panose="02020603050405020304" pitchFamily="18" charset="0"/>
              </a:rPr>
              <a:t>outube</a:t>
            </a:r>
            <a:r>
              <a:rPr lang="en-US" sz="2400" dirty="0">
                <a:effectLst/>
                <a:latin typeface="Bahnschrift Light" panose="020B0502040204020203" pitchFamily="34" charset="0"/>
                <a:ea typeface="Trebuchet MS" panose="020B0603020202020204" pitchFamily="34" charset="0"/>
                <a:cs typeface="Times New Roman" panose="02020603050405020304" pitchFamily="18" charset="0"/>
              </a:rPr>
              <a:t> reviews of a commercial. Through this project we can analyze the feelings or sentiments of customers or viewers , which helps to improve the product and rectify the </a:t>
            </a:r>
            <a:r>
              <a:rPr lang="en-US" sz="2400" dirty="0">
                <a:latin typeface="Bahnschrift Light" panose="020B0502040204020203" pitchFamily="34" charset="0"/>
                <a:ea typeface="Trebuchet MS" panose="020B0603020202020204" pitchFamily="34" charset="0"/>
                <a:cs typeface="Times New Roman" panose="02020603050405020304" pitchFamily="18" charset="0"/>
              </a:rPr>
              <a:t>m</a:t>
            </a:r>
            <a:r>
              <a:rPr lang="en-US" sz="2400" dirty="0">
                <a:effectLst/>
                <a:latin typeface="Bahnschrift Light" panose="020B0502040204020203" pitchFamily="34" charset="0"/>
                <a:ea typeface="Trebuchet MS" panose="020B0603020202020204" pitchFamily="34" charset="0"/>
                <a:cs typeface="Times New Roman" panose="02020603050405020304" pitchFamily="18" charset="0"/>
              </a:rPr>
              <a:t>istakes. we use </a:t>
            </a:r>
            <a:r>
              <a:rPr lang="en-US" sz="2400" dirty="0" err="1">
                <a:effectLst/>
                <a:latin typeface="Bahnschrift Light" panose="020B0502040204020203" pitchFamily="34" charset="0"/>
                <a:ea typeface="Trebuchet MS" panose="020B0603020202020204" pitchFamily="34" charset="0"/>
                <a:cs typeface="Times New Roman" panose="02020603050405020304" pitchFamily="18" charset="0"/>
              </a:rPr>
              <a:t>rstudio</a:t>
            </a:r>
            <a:r>
              <a:rPr lang="en-US" sz="2400" dirty="0">
                <a:effectLst/>
                <a:latin typeface="Bahnschrift Light" panose="020B0502040204020203" pitchFamily="34" charset="0"/>
                <a:ea typeface="Trebuchet MS" panose="020B0603020202020204" pitchFamily="34" charset="0"/>
                <a:cs typeface="Times New Roman" panose="02020603050405020304" pitchFamily="18" charset="0"/>
              </a:rPr>
              <a:t> for sentiment analysis</a:t>
            </a:r>
          </a:p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1BB66F8-4A54-CED6-B1CA-AA41092CB9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188" y="1916796"/>
            <a:ext cx="6618168" cy="3492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863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6018F-8C12-CA5E-7208-D3FBDED4E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00FF"/>
                </a:highlight>
              </a:rPr>
              <a:t>LIBRARIES USED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B63F0-01EA-E1F9-9901-CBD28938F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DPLYR</a:t>
            </a:r>
          </a:p>
          <a:p>
            <a:r>
              <a:rPr lang="en-US" dirty="0">
                <a:solidFill>
                  <a:srgbClr val="0070C0"/>
                </a:solidFill>
              </a:rPr>
              <a:t>SYUZHET</a:t>
            </a:r>
          </a:p>
          <a:p>
            <a:r>
              <a:rPr lang="en-US" dirty="0">
                <a:solidFill>
                  <a:srgbClr val="00B050"/>
                </a:solidFill>
              </a:rPr>
              <a:t>SENTIMENTR</a:t>
            </a:r>
          </a:p>
          <a:p>
            <a:r>
              <a:rPr lang="en-US" dirty="0">
                <a:solidFill>
                  <a:srgbClr val="FFFF00"/>
                </a:solidFill>
              </a:rPr>
              <a:t>TM</a:t>
            </a:r>
          </a:p>
          <a:p>
            <a:r>
              <a:rPr lang="en-US" dirty="0">
                <a:solidFill>
                  <a:srgbClr val="FFC000"/>
                </a:solidFill>
              </a:rPr>
              <a:t>WORDCLOUD2</a:t>
            </a:r>
          </a:p>
          <a:p>
            <a:r>
              <a:rPr lang="en-US" dirty="0">
                <a:solidFill>
                  <a:srgbClr val="FF0000"/>
                </a:solidFill>
              </a:rPr>
              <a:t>GGPLOT2</a:t>
            </a:r>
          </a:p>
        </p:txBody>
      </p:sp>
    </p:spTree>
    <p:extLst>
      <p:ext uri="{BB962C8B-B14F-4D97-AF65-F5344CB8AC3E}">
        <p14:creationId xmlns:p14="http://schemas.microsoft.com/office/powerpoint/2010/main" val="704947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65DE8-65DD-E1CA-19FA-CDCEC3065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highlight>
                  <a:srgbClr val="00FFFF"/>
                </a:highlight>
                <a:latin typeface="Algerian" panose="04020705040A02060702" pitchFamily="82" charset="0"/>
              </a:rPr>
              <a:t>PERFORMING SENTIMENT ANALYSIS ON AMAZON REVIEWS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5B636-E338-2B40-50D6-1EE59B28C0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 this analysis we consider amazon reviews of </a:t>
            </a:r>
            <a:r>
              <a:rPr lang="fr-FR" dirty="0" err="1"/>
              <a:t>OnePlus</a:t>
            </a:r>
            <a:r>
              <a:rPr lang="fr-FR" dirty="0"/>
              <a:t> Nord CE 2 Lite 5G mobile and </a:t>
            </a:r>
            <a:r>
              <a:rPr lang="fr-FR" dirty="0" err="1"/>
              <a:t>perform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syuzhet</a:t>
            </a:r>
            <a:r>
              <a:rPr lang="fr-FR" dirty="0"/>
              <a:t> and </a:t>
            </a:r>
            <a:r>
              <a:rPr lang="fr-FR" dirty="0" err="1"/>
              <a:t>sentimentr</a:t>
            </a:r>
            <a:r>
              <a:rPr lang="fr-FR" dirty="0"/>
              <a:t> packages</a:t>
            </a:r>
          </a:p>
          <a:p>
            <a:r>
              <a:rPr lang="fr-FR" dirty="0"/>
              <a:t> 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1DBD6F6-E03A-AECE-3D24-316D4251D93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405" y="3907856"/>
            <a:ext cx="4572000" cy="2704699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E8D8B3-E634-38DD-2DD5-FB9AA3A338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005" y="1027906"/>
            <a:ext cx="5470940" cy="29177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1949C2-45A9-5158-E01E-29E40669A6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3705726"/>
            <a:ext cx="5946369" cy="315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15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9B01-6211-1423-722F-A7EA27523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highlight>
                  <a:srgbClr val="00FFFF"/>
                </a:highlight>
                <a:latin typeface="Algerian" panose="04020705040A02060702" pitchFamily="82" charset="0"/>
              </a:rPr>
              <a:t>PERFORMING SENTIMENT ANALYSIS ON </a:t>
            </a:r>
            <a:r>
              <a:rPr lang="en-US" sz="4400" dirty="0" err="1">
                <a:highlight>
                  <a:srgbClr val="00FFFF"/>
                </a:highlight>
                <a:latin typeface="Algerian" panose="04020705040A02060702" pitchFamily="82" charset="0"/>
              </a:rPr>
              <a:t>youtube</a:t>
            </a:r>
            <a:r>
              <a:rPr lang="en-US" sz="4400" dirty="0">
                <a:highlight>
                  <a:srgbClr val="00FFFF"/>
                </a:highlight>
                <a:latin typeface="Algerian" panose="04020705040A02060702" pitchFamily="82" charset="0"/>
              </a:rPr>
              <a:t> comments of a commercial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8BD5A-AC57-0CA6-51ED-ADAC35C4F9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/>
          <a:lstStyle/>
          <a:p>
            <a:r>
              <a:rPr lang="en-US" sz="2400" dirty="0"/>
              <a:t>In this analysis we consider </a:t>
            </a:r>
            <a:r>
              <a:rPr lang="en-US" sz="2400" dirty="0" err="1"/>
              <a:t>youtube</a:t>
            </a:r>
            <a:r>
              <a:rPr lang="en-US" sz="2400" dirty="0"/>
              <a:t> comments of </a:t>
            </a:r>
            <a:r>
              <a:rPr lang="fr-FR" sz="2400" dirty="0"/>
              <a:t>a </a:t>
            </a:r>
            <a:r>
              <a:rPr lang="fr-FR" sz="2400" dirty="0" err="1"/>
              <a:t>chevrolet</a:t>
            </a:r>
            <a:r>
              <a:rPr lang="fr-FR" sz="2400" dirty="0"/>
              <a:t> </a:t>
            </a:r>
            <a:r>
              <a:rPr lang="fr-FR" sz="2400" dirty="0" err="1"/>
              <a:t>ev</a:t>
            </a:r>
            <a:r>
              <a:rPr lang="fr-FR" sz="2400" dirty="0"/>
              <a:t> car commercial and </a:t>
            </a:r>
            <a:r>
              <a:rPr lang="fr-FR" sz="2400" dirty="0" err="1"/>
              <a:t>perform</a:t>
            </a:r>
            <a:r>
              <a:rPr lang="fr-FR" sz="2400" dirty="0"/>
              <a:t> sentiment </a:t>
            </a:r>
            <a:r>
              <a:rPr lang="fr-FR" sz="2400" dirty="0" err="1"/>
              <a:t>analysis</a:t>
            </a:r>
            <a:r>
              <a:rPr lang="fr-FR" sz="2400" dirty="0"/>
              <a:t> </a:t>
            </a:r>
            <a:r>
              <a:rPr lang="fr-FR" sz="2400" dirty="0" err="1"/>
              <a:t>using</a:t>
            </a:r>
            <a:r>
              <a:rPr lang="fr-FR" sz="2400" dirty="0"/>
              <a:t> </a:t>
            </a:r>
            <a:r>
              <a:rPr lang="fr-FR" sz="2400" dirty="0" err="1"/>
              <a:t>syuzhet</a:t>
            </a:r>
            <a:r>
              <a:rPr lang="fr-FR" sz="2400" dirty="0"/>
              <a:t> and </a:t>
            </a:r>
            <a:r>
              <a:rPr lang="fr-FR" sz="2400" dirty="0" err="1"/>
              <a:t>sentimentr</a:t>
            </a:r>
            <a:r>
              <a:rPr lang="fr-FR" sz="2400" dirty="0"/>
              <a:t> packages</a:t>
            </a:r>
          </a:p>
          <a:p>
            <a:endParaRPr lang="fr-FR" sz="2400" dirty="0"/>
          </a:p>
          <a:p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B0DF1D7E-59C0-F066-BED4-340A146D7A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6021788" cy="2051023"/>
          </a:xfrm>
        </p:spPr>
      </p:pic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C3F30420-15CE-F58A-07DA-9CCED1D6A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195" y="3655231"/>
            <a:ext cx="4635610" cy="29146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39E2CBE-BB6A-849A-B9F1-AA47456ABC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822208"/>
            <a:ext cx="5786438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52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88B05-B66A-BE05-FF4B-2B2DE0B01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</a:t>
            </a:r>
            <a:r>
              <a:rPr lang="en-US" dirty="0">
                <a:highlight>
                  <a:srgbClr val="00FFFF"/>
                </a:highlight>
                <a:latin typeface="Algerian" panose="04020705040A02060702" pitchFamily="82" charset="0"/>
              </a:rPr>
              <a:t>WORDCLOUDS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0F61B-0660-3F5A-4C59-4AE97EF4B2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5181600" cy="4486275"/>
          </a:xfrm>
        </p:spPr>
        <p:txBody>
          <a:bodyPr>
            <a:normAutofit fontScale="92500" lnSpcReduction="20000"/>
          </a:bodyPr>
          <a:lstStyle/>
          <a:p>
            <a:r>
              <a:rPr lang="en-US" sz="3500" b="1" i="0" dirty="0">
                <a:effectLst/>
                <a:latin typeface="urw-din"/>
              </a:rPr>
              <a:t>Word Cloud</a:t>
            </a:r>
            <a:r>
              <a:rPr lang="en-US" sz="3500" b="0" i="0" dirty="0">
                <a:effectLst/>
                <a:latin typeface="urw-din"/>
              </a:rPr>
              <a:t> is a data visualization technique used for representing text data in which the size of each word indicates its frequency or importance. Significant textual data points can be highlighted using a word cloud. Word clouds are widely used for analyzing data from social network websites.</a:t>
            </a:r>
            <a:endParaRPr lang="en-US" sz="3500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017EA6-8A9A-0616-15F7-ED5738C81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757238"/>
            <a:ext cx="5181600" cy="4419725"/>
          </a:xfrm>
        </p:spPr>
        <p:txBody>
          <a:bodyPr>
            <a:normAutofit fontScale="92500" lnSpcReduction="20000"/>
          </a:bodyPr>
          <a:lstStyle/>
          <a:p>
            <a:pPr marL="0" indent="0" algn="l" fontAlgn="base">
              <a:buNone/>
            </a:pPr>
            <a:r>
              <a:rPr lang="en-US" b="1" i="0" dirty="0">
                <a:effectLst/>
                <a:highlight>
                  <a:srgbClr val="00FF00"/>
                </a:highlight>
                <a:latin typeface="urw-din"/>
              </a:rPr>
              <a:t>   Why Word Cloud?</a:t>
            </a:r>
          </a:p>
          <a:p>
            <a:pPr algn="l" fontAlgn="base"/>
            <a:r>
              <a:rPr lang="en-US" b="0" i="0" dirty="0">
                <a:effectLst/>
                <a:latin typeface="urw-din"/>
              </a:rPr>
              <a:t>The reasons one should use word clouds to present the text data are:</a:t>
            </a:r>
            <a:br>
              <a:rPr lang="en-US" b="0" i="0" dirty="0">
                <a:effectLst/>
                <a:latin typeface="urw-din"/>
              </a:rPr>
            </a:br>
            <a:r>
              <a:rPr lang="en-US" b="0" i="0" dirty="0">
                <a:effectLst/>
                <a:latin typeface="urw-din"/>
              </a:rPr>
              <a:t> 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urw-din"/>
              </a:rPr>
              <a:t>Word clouds</a:t>
            </a:r>
            <a:r>
              <a:rPr lang="en-US" b="0" i="0" dirty="0">
                <a:effectLst/>
                <a:latin typeface="urw-din"/>
              </a:rPr>
              <a:t> add simplicity and clarity. The most used keywords stand out better in a word cloud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urw-din"/>
              </a:rPr>
              <a:t>Word clouds</a:t>
            </a:r>
            <a:r>
              <a:rPr lang="en-US" b="0" i="0" dirty="0">
                <a:effectLst/>
                <a:latin typeface="urw-din"/>
              </a:rPr>
              <a:t> are a potent communication tool. They are easy to understand, to be shared, and are impactful.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urw-din"/>
              </a:rPr>
              <a:t>Word clouds</a:t>
            </a:r>
            <a:r>
              <a:rPr lang="en-US" b="0" i="0" dirty="0">
                <a:effectLst/>
                <a:latin typeface="urw-din"/>
              </a:rPr>
              <a:t> are visually engaging than a table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593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4E64-EF30-04E9-F8F5-6F2D078E4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808000"/>
                </a:highlight>
                <a:latin typeface="Agency FB" panose="020B0503020202020204" pitchFamily="34" charset="0"/>
              </a:rPr>
              <a:t>WORDCLOUDS WITH REVIEWS AND 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8D011-9F97-29A2-27C4-D286530954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 this we consider amazon reviews of </a:t>
            </a:r>
            <a:r>
              <a:rPr lang="fr-FR" dirty="0" err="1"/>
              <a:t>OnePlus</a:t>
            </a:r>
            <a:r>
              <a:rPr lang="fr-FR" dirty="0"/>
              <a:t> Nord CE 2 Lite 5G mobile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83A9B6-73DF-33F9-59FE-5A3B5ED705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800" dirty="0"/>
              <a:t>In this analysis we consider </a:t>
            </a:r>
            <a:r>
              <a:rPr lang="en-US" sz="2800" dirty="0" err="1"/>
              <a:t>youtube</a:t>
            </a:r>
            <a:r>
              <a:rPr lang="en-US" sz="2800" dirty="0"/>
              <a:t> comments of </a:t>
            </a:r>
            <a:r>
              <a:rPr lang="fr-FR" sz="2800" dirty="0"/>
              <a:t>a </a:t>
            </a:r>
            <a:r>
              <a:rPr lang="fr-FR" sz="2800" dirty="0" err="1"/>
              <a:t>chevrolet</a:t>
            </a:r>
            <a:r>
              <a:rPr lang="fr-FR" sz="2800" dirty="0"/>
              <a:t> </a:t>
            </a:r>
            <a:r>
              <a:rPr lang="fr-FR" sz="2800" dirty="0" err="1"/>
              <a:t>ev</a:t>
            </a:r>
            <a:r>
              <a:rPr lang="fr-FR" sz="2800" dirty="0"/>
              <a:t> car commercial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4CE80CC-EA06-9696-E901-1DCC6FEC82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6" t="12927" r="9299" b="11821"/>
          <a:stretch/>
        </p:blipFill>
        <p:spPr>
          <a:xfrm>
            <a:off x="838200" y="3038474"/>
            <a:ext cx="5257800" cy="345440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D145E1F-CDE3-2E4F-EEAF-040EA28D85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4" t="8190" r="10457" b="7797"/>
          <a:stretch/>
        </p:blipFill>
        <p:spPr>
          <a:xfrm>
            <a:off x="6096000" y="3038474"/>
            <a:ext cx="6003636" cy="365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66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7941A-E318-EBEA-7524-8AC490CC6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Algerian" panose="04020705040A02060702" pitchFamily="82" charset="0"/>
              </a:rPr>
              <a:t>                                 THANKYOU</a:t>
            </a:r>
          </a:p>
        </p:txBody>
      </p:sp>
    </p:spTree>
    <p:extLst>
      <p:ext uri="{BB962C8B-B14F-4D97-AF65-F5344CB8AC3E}">
        <p14:creationId xmlns:p14="http://schemas.microsoft.com/office/powerpoint/2010/main" val="3681190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383</Words>
  <Application>Microsoft Office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Agency FB</vt:lpstr>
      <vt:lpstr>Algerian</vt:lpstr>
      <vt:lpstr>Arial</vt:lpstr>
      <vt:lpstr>Bahnschrift Light</vt:lpstr>
      <vt:lpstr>Calibri</vt:lpstr>
      <vt:lpstr>Calibri Light</vt:lpstr>
      <vt:lpstr>Trebuchet MS</vt:lpstr>
      <vt:lpstr>urw-din</vt:lpstr>
      <vt:lpstr>Office Theme</vt:lpstr>
      <vt:lpstr>SENTIMENT ANALYSIS THROUGH R </vt:lpstr>
      <vt:lpstr>WHAT IS SENTIMENT ANALYSIS?</vt:lpstr>
      <vt:lpstr>SENTIMENT ANALYSIS THROUGH R</vt:lpstr>
      <vt:lpstr>LIBRARIES USED IN R</vt:lpstr>
      <vt:lpstr>PERFORMING SENTIMENT ANALYSIS ON AMAZON REVIEWS</vt:lpstr>
      <vt:lpstr>PERFORMING SENTIMENT ANALYSIS ON youtube comments of a commercial</vt:lpstr>
      <vt:lpstr>                            WORDCLOUDS</vt:lpstr>
      <vt:lpstr>WORDCLOUDS WITH REVIEWS AND COMMENTS</vt:lpstr>
      <vt:lpstr>                                 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THROUGH R </dc:title>
  <dc:creator>pradeep garimella</dc:creator>
  <cp:lastModifiedBy>pradeep garimella</cp:lastModifiedBy>
  <cp:revision>1</cp:revision>
  <dcterms:created xsi:type="dcterms:W3CDTF">2022-11-22T05:22:46Z</dcterms:created>
  <dcterms:modified xsi:type="dcterms:W3CDTF">2022-11-23T05:46:16Z</dcterms:modified>
</cp:coreProperties>
</file>

<file path=docProps/thumbnail.jpeg>
</file>